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obster"/>
      <p:regular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bs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40cbcd8d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40cbcd8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0cbcd8d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0cbcd8d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40cbcd8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40cbcd8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933375" y="440525"/>
            <a:ext cx="67845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 PP3 IFTS N°18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BeerBones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Cervecería Online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30067" y="35594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Guía elaborada por Carolina N. Bernachea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-33625" y="102300"/>
            <a:ext cx="4719000" cy="5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</a:rPr>
              <a:t>FORMULARIO DE REGISTRO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Cuenta con 2 secciones de cuatro campos cada una, ya que se está registrando al Usuario como tal, pero a la vez se está registrando al Cliente.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500"/>
              <a:t>Campos User</a:t>
            </a:r>
            <a:br>
              <a:rPr lang="es" sz="1500"/>
            </a:br>
            <a:r>
              <a:rPr lang="es" sz="1500"/>
              <a:t>Nombre de </a:t>
            </a:r>
            <a:r>
              <a:rPr lang="es" sz="1500"/>
              <a:t>Usuario</a:t>
            </a:r>
            <a:br>
              <a:rPr lang="es" sz="1500"/>
            </a:br>
            <a:r>
              <a:rPr lang="es" sz="1500"/>
              <a:t>Correo Electrónico</a:t>
            </a:r>
            <a:br>
              <a:rPr lang="es" sz="1500"/>
            </a:br>
            <a:r>
              <a:rPr lang="es" sz="1500"/>
              <a:t>Contraseña</a:t>
            </a:r>
            <a:br>
              <a:rPr lang="es" sz="1500"/>
            </a:br>
            <a:r>
              <a:rPr lang="es" sz="1500"/>
              <a:t>Confirmación</a:t>
            </a:r>
            <a:r>
              <a:rPr lang="es" sz="1500"/>
              <a:t> de Contraseña</a:t>
            </a:r>
            <a:br>
              <a:rPr lang="es" sz="1500"/>
            </a:br>
            <a:br>
              <a:rPr lang="es" sz="1500"/>
            </a:br>
            <a:r>
              <a:rPr b="1" lang="es" sz="1500"/>
              <a:t>Campos Clientes</a:t>
            </a:r>
            <a:br>
              <a:rPr lang="es" sz="1500"/>
            </a:br>
            <a:r>
              <a:rPr lang="es" sz="1500"/>
              <a:t>Nombre</a:t>
            </a:r>
            <a:br>
              <a:rPr lang="es" sz="1500"/>
            </a:br>
            <a:r>
              <a:rPr lang="es" sz="1500"/>
              <a:t>Apellido</a:t>
            </a:r>
            <a:br>
              <a:rPr lang="es" sz="1500"/>
            </a:br>
            <a:r>
              <a:rPr lang="es" sz="1500"/>
              <a:t>Dirección</a:t>
            </a:r>
            <a:br>
              <a:rPr lang="es" sz="1500"/>
            </a:br>
            <a:r>
              <a:rPr lang="es" sz="1500"/>
              <a:t>Teléfono</a:t>
            </a:r>
            <a:endParaRPr sz="15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5090000" cy="52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SERVICIO DE SMTP GMAIL CONFIGURADO PARA MAILS</a:t>
            </a:r>
            <a:endParaRPr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7" name="Google Shape;14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48" name="Google Shape;148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Contacto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Nos llega el mail del cliente a nuestra casilla.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Confirmacion de Pedidos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Envia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mail al cliente y una copia a la empresa.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0" y="0"/>
            <a:ext cx="91439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4294967295" type="body"/>
          </p:nvPr>
        </p:nvSpPr>
        <p:spPr>
          <a:xfrm>
            <a:off x="481300" y="529650"/>
            <a:ext cx="40908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SECCIÓN CONTACTO - ENVÍO DE E-MAIL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38" y="1682675"/>
            <a:ext cx="3971225" cy="3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16702" r="16702" t="0"/>
          <a:stretch/>
        </p:blipFill>
        <p:spPr>
          <a:xfrm>
            <a:off x="0" y="0"/>
            <a:ext cx="45672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618250" y="335600"/>
            <a:ext cx="4525800" cy="17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CONTACTO - </a:t>
            </a:r>
            <a:br>
              <a:rPr b="1" lang="es" sz="3000">
                <a:solidFill>
                  <a:schemeClr val="dk1"/>
                </a:solidFill>
              </a:rPr>
            </a:br>
            <a:r>
              <a:rPr b="1" lang="es" sz="3000">
                <a:solidFill>
                  <a:schemeClr val="dk1"/>
                </a:solidFill>
              </a:rPr>
              <a:t>MAIL EN CASILLA DE LA EMPRESA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0" y="1965300"/>
            <a:ext cx="3781425" cy="1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324" y="1742900"/>
            <a:ext cx="3495400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83100" y="150368"/>
            <a:ext cx="61080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accent5"/>
                </a:solidFill>
              </a:rPr>
              <a:t>CARRITO DE COMPRAS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1" name="Google Shape;171;p26"/>
          <p:cNvGrpSpPr/>
          <p:nvPr/>
        </p:nvGrpSpPr>
        <p:grpSpPr>
          <a:xfrm>
            <a:off x="6883538" y="1889585"/>
            <a:ext cx="2212050" cy="2537076"/>
            <a:chOff x="6803275" y="395363"/>
            <a:chExt cx="2212050" cy="2537076"/>
          </a:xfrm>
        </p:grpSpPr>
        <p:pic>
          <p:nvPicPr>
            <p:cNvPr id="172" name="Google Shape;17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73" name="Google Shape;173;p2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6"/>
            <p:cNvSpPr txBox="1"/>
            <p:nvPr/>
          </p:nvSpPr>
          <p:spPr>
            <a:xfrm>
              <a:off x="6944812" y="684228"/>
              <a:ext cx="19884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INFO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Carrito de compras simple, con seleccionador de cantidad de productos, y la verificación de stock y  calculador del total,</a:t>
              </a:r>
              <a:b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b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puede llenar un carrito sin usuario, pero no se podrá confirmar la compra.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0" y="838950"/>
            <a:ext cx="4734950" cy="18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50" y="2838325"/>
            <a:ext cx="4612349" cy="22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-36475" y="-459625"/>
            <a:ext cx="91440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200"/>
              <a:t>CONFIRMACIÓN DEL </a:t>
            </a:r>
            <a:r>
              <a:rPr lang="es" sz="4200">
                <a:solidFill>
                  <a:srgbClr val="FF9900"/>
                </a:solidFill>
              </a:rPr>
              <a:t>PEDIDO REALIZADO.</a:t>
            </a:r>
            <a:endParaRPr sz="4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25" y="1589700"/>
            <a:ext cx="6102999" cy="3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265500" y="754200"/>
            <a:ext cx="40452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Confirmación</a:t>
            </a:r>
            <a:r>
              <a:rPr b="0" lang="es" sz="22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 por mail al CLIENTE</a:t>
            </a:r>
            <a:endParaRPr b="0" sz="22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651375" y="693850"/>
            <a:ext cx="4584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Confirmación</a:t>
            </a:r>
            <a:r>
              <a:rPr b="0" lang="es" sz="22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 por mail copia EMPRESA </a:t>
            </a:r>
            <a:endParaRPr b="0" sz="22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2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938" y="1174500"/>
            <a:ext cx="3883777" cy="3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875" y="1297750"/>
            <a:ext cx="4346576" cy="31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198" name="Google Shape;19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855550" y="687399"/>
            <a:ext cx="34329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29"/>
          <p:cNvSpPr txBox="1"/>
          <p:nvPr>
            <p:ph idx="4294967295" type="body"/>
          </p:nvPr>
        </p:nvSpPr>
        <p:spPr>
          <a:xfrm>
            <a:off x="2855550" y="1173175"/>
            <a:ext cx="3522600" cy="3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Pasaron muchas apps y muchos intentos fallidos antes de llegar a esta esta idea.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MAIL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Si bien configurar el SMTP de Gmail es fácil, se me presentaron 300 problemas, ya que el mail no quería conectar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HOST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Intenté hostearla en Heroku, fallo 4 veces, la 5ta pasó bien, pero la estaba deployando con bbdd postgreSQL, y yo tengo MySQL, y para eso había que pagar. Entonces no funcionaba.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DJANGO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Era la primera vez que hacía una app en Django desde cero.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284500" y="1133575"/>
            <a:ext cx="2890500" cy="8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lt1"/>
                </a:solidFill>
              </a:rPr>
              <a:t>APRENDIZAJES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420250" y="1999075"/>
            <a:ext cx="2619000" cy="3005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Aprendí a programar y configurar un servicio de mail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Aprendí, </a:t>
            </a:r>
            <a:r>
              <a:rPr lang="es"/>
              <a:t>más</a:t>
            </a:r>
            <a:r>
              <a:rPr lang="es"/>
              <a:t> allá de que no pude implementarlo, a hostear en la nube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Aprendí a usar Python, más allá de lo básico que recordaba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Reforcé conceptos de GitHub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Aprendí Django, casi que de cero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Aprendí a implementar Bootstrap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chemeClr val="dk1"/>
                </a:solidFill>
              </a:rPr>
              <a:t>¿Qué es BeerBones?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217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s" sz="2000">
                <a:solidFill>
                  <a:srgbClr val="EFEFE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BeerBones es una una tienda de bebidas alcohólicas online, orientada exclusivamente a Cervezas comerciales y Cervezas artesanales, las más reconocidas del territorio Uruguayo y Argentino.</a:t>
            </a:r>
            <a:endParaRPr b="0" sz="2100">
              <a:solidFill>
                <a:srgbClr val="EFEFE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41273" l="15252" r="14910" t="41331"/>
          <a:stretch/>
        </p:blipFill>
        <p:spPr>
          <a:xfrm>
            <a:off x="4165075" y="3852125"/>
            <a:ext cx="4862200" cy="1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8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62725"/>
            <a:ext cx="690177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91" name="Google Shape;91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667088" y="929625"/>
            <a:ext cx="5946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 que necesidad se creó BeerBones?</a:t>
            </a:r>
            <a:endParaRPr b="1" sz="2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1667100" y="1612300"/>
            <a:ext cx="58986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Compras seguras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Poder darse el gusto de una cerveza de manera rápida, sin moverse de casa ni exponerse a contagios en estas épocas de pandemia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Amigable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Poder comprar en una plataforma 100% intuitiva y amigable, hasta tu abuelo va a querer una!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Sencillo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Catálogo con fotos para que veas y sepas lo que estás comprando, registro rápido, y confirmación de tu compra para que no queden dudas de que tu pedido va a llegar tal 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cual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 lo pediste!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775" y="0"/>
            <a:ext cx="1861225" cy="19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100" y="712150"/>
            <a:ext cx="8710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tiene de especial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nuestra tienda, en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comparación con ir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al supermercado?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02" name="Google Shape;102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7"/>
            <p:cNvSpPr txBox="1"/>
            <p:nvPr/>
          </p:nvSpPr>
          <p:spPr>
            <a:xfrm>
              <a:off x="6944812" y="684234"/>
              <a:ext cx="19671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Nuestra Selección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veces no es tan fácil como creemos, conseguir cervezas artesanales,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 la web se recopilan las 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más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populares y mejores con la facilidad de poder comprarlas desde tu casa</a:t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4" name="Google Shape;104;p17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347725" y="190500"/>
            <a:ext cx="2190750" cy="476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5" y="1692200"/>
            <a:ext cx="4484425" cy="335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325" y="124673"/>
            <a:ext cx="4484426" cy="49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751450" y="335600"/>
            <a:ext cx="356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Algunas de nuestras variedades</a:t>
            </a:r>
            <a:endParaRPr b="1" sz="3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CARACTERÍSTICAS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PRINCIPALES DE LA WEB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17122" t="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123" name="Google Shape;123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LOGIN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2855550" y="1377475"/>
            <a:ext cx="35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Navegación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No es requerido el login para navegar por la pagina, ni para ponerse en contacto con la empresa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Compras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Si es requerido para poder realizar pedidos. Si al momento de confirmar un pedido, no hay usuario logeado, mostrará la pantalla para iniciar sesion.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77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6340000" y="3166350"/>
            <a:ext cx="291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077850" y="2140800"/>
            <a:ext cx="364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Lato"/>
                <a:ea typeface="Lato"/>
                <a:cs typeface="Lato"/>
                <a:sym typeface="Lato"/>
              </a:rPr>
              <a:t>LOGIN - REGISTRO 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Lato"/>
                <a:ea typeface="Lato"/>
                <a:cs typeface="Lato"/>
                <a:sym typeface="Lato"/>
              </a:rPr>
              <a:t>DE USUARIO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